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sldIdLst>
    <p:sldId id="256" r:id="rId12"/>
  </p:sldIdLst>
  <p:sldSz cx="32399288" cy="43200638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102"/>
    <p:restoredTop sz="94761"/>
  </p:normalViewPr>
  <p:slideViewPr>
    <p:cSldViewPr snapToGrid="0">
      <p:cViewPr varScale="1">
        <p:scale>
          <a:sx n="16" d="100"/>
          <a:sy n="16" d="100"/>
        </p:scale>
        <p:origin x="255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560" cy="1503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619640" y="10108800"/>
            <a:ext cx="29158920" cy="2505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00E0C11-C3C1-4D8E-9B5D-ACE341648040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8C587E01-835D-407B-A96B-22295011EFD5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021B38B0-F60E-4B5D-9222-23A71C00B695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821C3B1-45DB-426A-AC8A-0DDF761C2556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80C101A-59E5-420E-A30F-A64203CBF15E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560" cy="1503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1619640" y="10108800"/>
            <a:ext cx="29158920" cy="2505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73FD8BB-59DC-4AF2-9E38-30E040BC9EBD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502FD22B-EC4B-4353-AE86-D4C74B2131DF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560" cy="1503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1619640" y="10108800"/>
            <a:ext cx="14229360" cy="2505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16560720" y="10108800"/>
            <a:ext cx="14229360" cy="2505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D1EF4C28-3B36-44DA-B30B-7CFAD22DEA1F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7BC89C26-A436-4DC9-BA8D-196B3594C409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560" cy="1503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3CDCA744-259D-4A77-87F5-C4449E1097B8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7E338E3A-6057-4EBC-8631-1E361D1831C8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560" cy="1503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10732320" y="40040640"/>
            <a:ext cx="1093392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22881960" y="40040640"/>
            <a:ext cx="728928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pt-BR" sz="425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C68D286F-B573-4CD4-B6BD-E69B940F5A62}" type="slidenum">
              <a:rPr lang="pt-BR" sz="425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‹nº›</a:t>
            </a:fld>
            <a:endParaRPr lang="pt-BR" sz="42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2227320" y="40040640"/>
            <a:ext cx="728928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ftr" idx="28"/>
          </p:nvPr>
        </p:nvSpPr>
        <p:spPr>
          <a:xfrm>
            <a:off x="10732320" y="40040640"/>
            <a:ext cx="1093392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sldNum" idx="29"/>
          </p:nvPr>
        </p:nvSpPr>
        <p:spPr>
          <a:xfrm>
            <a:off x="22881960" y="40040640"/>
            <a:ext cx="728928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pt-BR" sz="425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9BA81F19-07E3-42D3-81FF-E4502708659B}" type="slidenum">
              <a:rPr lang="pt-BR" sz="425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‹nº›</a:t>
            </a:fld>
            <a:endParaRPr lang="pt-BR" sz="42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30"/>
          </p:nvPr>
        </p:nvSpPr>
        <p:spPr>
          <a:xfrm>
            <a:off x="2227320" y="40040640"/>
            <a:ext cx="728928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ftr" idx="31"/>
          </p:nvPr>
        </p:nvSpPr>
        <p:spPr>
          <a:xfrm>
            <a:off x="10732320" y="40040640"/>
            <a:ext cx="1093392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sldNum" idx="32"/>
          </p:nvPr>
        </p:nvSpPr>
        <p:spPr>
          <a:xfrm>
            <a:off x="22881960" y="40040640"/>
            <a:ext cx="728928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pt-BR" sz="425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2C167DC-BA24-41FC-B1F2-E77F593EA490}" type="slidenum">
              <a:rPr lang="pt-BR" sz="425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‹nº›</a:t>
            </a:fld>
            <a:endParaRPr lang="pt-BR" sz="42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33"/>
          </p:nvPr>
        </p:nvSpPr>
        <p:spPr>
          <a:xfrm>
            <a:off x="2227320" y="40040640"/>
            <a:ext cx="728928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10732320" y="40040640"/>
            <a:ext cx="1093392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22881960" y="40040640"/>
            <a:ext cx="728928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pt-BR" sz="425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9C5BC19-33C0-4657-BC08-32A2377892A6}" type="slidenum">
              <a:rPr lang="pt-BR" sz="425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‹nº›</a:t>
            </a:fld>
            <a:endParaRPr lang="pt-BR" sz="42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2227320" y="40040640"/>
            <a:ext cx="728928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ftr" idx="7"/>
          </p:nvPr>
        </p:nvSpPr>
        <p:spPr>
          <a:xfrm>
            <a:off x="10732320" y="40040640"/>
            <a:ext cx="1093392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sldNum" idx="8"/>
          </p:nvPr>
        </p:nvSpPr>
        <p:spPr>
          <a:xfrm>
            <a:off x="22881960" y="40040640"/>
            <a:ext cx="728928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pt-BR" sz="425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EC76E4E5-D794-4BE4-8BF6-250DD00C75A1}" type="slidenum">
              <a:rPr lang="pt-BR" sz="425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‹nº›</a:t>
            </a:fld>
            <a:endParaRPr lang="pt-BR" sz="42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9"/>
          </p:nvPr>
        </p:nvSpPr>
        <p:spPr>
          <a:xfrm>
            <a:off x="2227320" y="40040640"/>
            <a:ext cx="728928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560" cy="1503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29158560" cy="250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ftr" idx="10"/>
          </p:nvPr>
        </p:nvSpPr>
        <p:spPr>
          <a:xfrm>
            <a:off x="10732320" y="40040640"/>
            <a:ext cx="1093392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15" name="PlaceHolder 4"/>
          <p:cNvSpPr>
            <a:spLocks noGrp="1"/>
          </p:cNvSpPr>
          <p:nvPr>
            <p:ph type="sldNum" idx="11"/>
          </p:nvPr>
        </p:nvSpPr>
        <p:spPr>
          <a:xfrm>
            <a:off x="22881960" y="40040640"/>
            <a:ext cx="728928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pt-BR" sz="425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9301F280-D9C1-4EBD-A0B8-FB5B39F498A7}" type="slidenum">
              <a:rPr lang="pt-BR" sz="425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‹nº›</a:t>
            </a:fld>
            <a:endParaRPr lang="pt-BR" sz="42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dt" idx="12"/>
          </p:nvPr>
        </p:nvSpPr>
        <p:spPr>
          <a:xfrm>
            <a:off x="2227320" y="40040640"/>
            <a:ext cx="728928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ftr" idx="13"/>
          </p:nvPr>
        </p:nvSpPr>
        <p:spPr>
          <a:xfrm>
            <a:off x="10732320" y="40040640"/>
            <a:ext cx="1093392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20" name="PlaceHolder 2"/>
          <p:cNvSpPr>
            <a:spLocks noGrp="1"/>
          </p:cNvSpPr>
          <p:nvPr>
            <p:ph type="sldNum" idx="14"/>
          </p:nvPr>
        </p:nvSpPr>
        <p:spPr>
          <a:xfrm>
            <a:off x="22881960" y="40040640"/>
            <a:ext cx="728928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pt-BR" sz="425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DC027803-CE59-48B1-A3C7-177025BFC91A}" type="slidenum">
              <a:rPr lang="pt-BR" sz="425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‹nº›</a:t>
            </a:fld>
            <a:endParaRPr lang="pt-BR" sz="42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5"/>
          </p:nvPr>
        </p:nvSpPr>
        <p:spPr>
          <a:xfrm>
            <a:off x="2227320" y="40040640"/>
            <a:ext cx="728928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560" cy="1503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000" cy="250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000" cy="2505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ftr" idx="16"/>
          </p:nvPr>
        </p:nvSpPr>
        <p:spPr>
          <a:xfrm>
            <a:off x="10732320" y="40040640"/>
            <a:ext cx="1093392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26" name="PlaceHolder 5"/>
          <p:cNvSpPr>
            <a:spLocks noGrp="1"/>
          </p:cNvSpPr>
          <p:nvPr>
            <p:ph type="sldNum" idx="17"/>
          </p:nvPr>
        </p:nvSpPr>
        <p:spPr>
          <a:xfrm>
            <a:off x="22881960" y="40040640"/>
            <a:ext cx="728928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pt-BR" sz="425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C07060F8-2074-4906-8072-623643B02730}" type="slidenum">
              <a:rPr lang="pt-BR" sz="425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‹nº›</a:t>
            </a:fld>
            <a:endParaRPr lang="pt-BR" sz="42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dt" idx="18"/>
          </p:nvPr>
        </p:nvSpPr>
        <p:spPr>
          <a:xfrm>
            <a:off x="2227320" y="40040640"/>
            <a:ext cx="728928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ftr" idx="19"/>
          </p:nvPr>
        </p:nvSpPr>
        <p:spPr>
          <a:xfrm>
            <a:off x="10732320" y="40040640"/>
            <a:ext cx="1093392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32" name="PlaceHolder 2"/>
          <p:cNvSpPr>
            <a:spLocks noGrp="1"/>
          </p:cNvSpPr>
          <p:nvPr>
            <p:ph type="sldNum" idx="20"/>
          </p:nvPr>
        </p:nvSpPr>
        <p:spPr>
          <a:xfrm>
            <a:off x="22881960" y="40040640"/>
            <a:ext cx="728928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pt-BR" sz="425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93BF133D-81D2-44B7-94A0-A3A82899A8FC}" type="slidenum">
              <a:rPr lang="pt-BR" sz="425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‹nº›</a:t>
            </a:fld>
            <a:endParaRPr lang="pt-BR" sz="42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21"/>
          </p:nvPr>
        </p:nvSpPr>
        <p:spPr>
          <a:xfrm>
            <a:off x="2227320" y="40040640"/>
            <a:ext cx="728928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560" cy="1503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35" name="PlaceHolder 2"/>
          <p:cNvSpPr>
            <a:spLocks noGrp="1"/>
          </p:cNvSpPr>
          <p:nvPr>
            <p:ph type="ftr" idx="22"/>
          </p:nvPr>
        </p:nvSpPr>
        <p:spPr>
          <a:xfrm>
            <a:off x="10732320" y="40040640"/>
            <a:ext cx="1093392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sldNum" idx="23"/>
          </p:nvPr>
        </p:nvSpPr>
        <p:spPr>
          <a:xfrm>
            <a:off x="22881960" y="40040640"/>
            <a:ext cx="728928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pt-BR" sz="425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A4980A10-987F-4C48-9528-5C2DA41B8727}" type="slidenum">
              <a:rPr lang="pt-BR" sz="425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‹nº›</a:t>
            </a:fld>
            <a:endParaRPr lang="pt-BR" sz="42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dt" idx="24"/>
          </p:nvPr>
        </p:nvSpPr>
        <p:spPr>
          <a:xfrm>
            <a:off x="2227320" y="40040640"/>
            <a:ext cx="728928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ftr" idx="25"/>
          </p:nvPr>
        </p:nvSpPr>
        <p:spPr>
          <a:xfrm>
            <a:off x="10732320" y="40040640"/>
            <a:ext cx="1093392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sldNum" idx="26"/>
          </p:nvPr>
        </p:nvSpPr>
        <p:spPr>
          <a:xfrm>
            <a:off x="22881960" y="40040640"/>
            <a:ext cx="728928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pt-BR" sz="425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76355742-FAEC-49AF-BA17-910CBE25E816}" type="slidenum">
              <a:rPr lang="pt-BR" sz="425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‹nº›</a:t>
            </a:fld>
            <a:endParaRPr lang="pt-BR" sz="42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27"/>
          </p:nvPr>
        </p:nvSpPr>
        <p:spPr>
          <a:xfrm>
            <a:off x="2227320" y="40040640"/>
            <a:ext cx="7289280" cy="229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33">
            <a:extLst>
              <a:ext uri="{FF2B5EF4-FFF2-40B4-BE49-F238E27FC236}">
                <a16:creationId xmlns:a16="http://schemas.microsoft.com/office/drawing/2014/main" id="{815D0BA2-915E-A93D-CEA3-BB0ACC090DE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10080"/>
            <a:ext cx="32397480" cy="43188840"/>
          </a:xfrm>
          <a:prstGeom prst="rect">
            <a:avLst/>
          </a:prstGeom>
          <a:ln w="0">
            <a:noFill/>
          </a:ln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745FEA30-B731-043F-42DD-DF2F5439999D}"/>
              </a:ext>
            </a:extLst>
          </p:cNvPr>
          <p:cNvGrpSpPr/>
          <p:nvPr/>
        </p:nvGrpSpPr>
        <p:grpSpPr>
          <a:xfrm>
            <a:off x="3431917" y="16137651"/>
            <a:ext cx="25489731" cy="22050912"/>
            <a:chOff x="3481506" y="16137651"/>
            <a:chExt cx="25489731" cy="22050912"/>
          </a:xfrm>
        </p:grpSpPr>
        <p:sp>
          <p:nvSpPr>
            <p:cNvPr id="3" name="Google Shape;107;p2">
              <a:extLst>
                <a:ext uri="{FF2B5EF4-FFF2-40B4-BE49-F238E27FC236}">
                  <a16:creationId xmlns:a16="http://schemas.microsoft.com/office/drawing/2014/main" id="{518FDDD6-E6E8-F3E1-8677-BFDCAB1BEF2B}"/>
                </a:ext>
              </a:extLst>
            </p:cNvPr>
            <p:cNvSpPr/>
            <p:nvPr/>
          </p:nvSpPr>
          <p:spPr>
            <a:xfrm>
              <a:off x="3527227" y="17500286"/>
              <a:ext cx="12672417" cy="6647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102;p2">
              <a:extLst>
                <a:ext uri="{FF2B5EF4-FFF2-40B4-BE49-F238E27FC236}">
                  <a16:creationId xmlns:a16="http://schemas.microsoft.com/office/drawing/2014/main" id="{4BFE5ACA-8BD5-B73E-F866-4B8AF18E1C7C}"/>
                </a:ext>
              </a:extLst>
            </p:cNvPr>
            <p:cNvSpPr/>
            <p:nvPr/>
          </p:nvSpPr>
          <p:spPr>
            <a:xfrm>
              <a:off x="3527227" y="16137651"/>
              <a:ext cx="7272186" cy="1107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pt-BR" sz="6600" b="1" dirty="0">
                  <a:solidFill>
                    <a:srgbClr val="002060"/>
                  </a:solidFill>
                  <a:latin typeface="Open Sans"/>
                  <a:ea typeface="Open Sans"/>
                  <a:cs typeface="Open Sans"/>
                  <a:sym typeface="Open Sans"/>
                </a:rPr>
                <a:t>INTRODUÇÃO</a:t>
              </a:r>
              <a:endParaRPr sz="66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" name="Google Shape;107;p2">
              <a:extLst>
                <a:ext uri="{FF2B5EF4-FFF2-40B4-BE49-F238E27FC236}">
                  <a16:creationId xmlns:a16="http://schemas.microsoft.com/office/drawing/2014/main" id="{E545A45C-1B1C-8806-A89A-38281AA21DF8}"/>
                </a:ext>
              </a:extLst>
            </p:cNvPr>
            <p:cNvSpPr/>
            <p:nvPr/>
          </p:nvSpPr>
          <p:spPr>
            <a:xfrm>
              <a:off x="18325267" y="17498953"/>
              <a:ext cx="10600253" cy="12003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</a:t>
              </a:r>
              <a:endParaRPr lang="pt-BR"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</a:t>
              </a:r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</a:t>
              </a:r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</a:t>
              </a:r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</a:t>
              </a:r>
              <a:endParaRPr lang="pt-BR"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</a:t>
              </a:r>
              <a:endParaRPr lang="pt-BR"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</a:t>
              </a:r>
              <a:endParaRPr lang="pt-BR"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</a:t>
              </a:r>
              <a:endParaRPr lang="pt-BR"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</a:t>
              </a:r>
              <a:endParaRPr lang="pt-BR"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</a:t>
              </a:r>
              <a:endParaRPr lang="pt-BR" sz="4000" dirty="0"/>
            </a:p>
            <a:p>
              <a:endPara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lang="pt-B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07;p2">
              <a:extLst>
                <a:ext uri="{FF2B5EF4-FFF2-40B4-BE49-F238E27FC236}">
                  <a16:creationId xmlns:a16="http://schemas.microsoft.com/office/drawing/2014/main" id="{0544C26B-7FF8-482F-373B-E8D0FCE8D09C}"/>
                </a:ext>
              </a:extLst>
            </p:cNvPr>
            <p:cNvSpPr/>
            <p:nvPr/>
          </p:nvSpPr>
          <p:spPr>
            <a:xfrm>
              <a:off x="3527227" y="25557965"/>
              <a:ext cx="12672417" cy="4678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02;p2">
              <a:extLst>
                <a:ext uri="{FF2B5EF4-FFF2-40B4-BE49-F238E27FC236}">
                  <a16:creationId xmlns:a16="http://schemas.microsoft.com/office/drawing/2014/main" id="{300C1F93-4825-CC63-82D4-F0A2492859A3}"/>
                </a:ext>
              </a:extLst>
            </p:cNvPr>
            <p:cNvSpPr/>
            <p:nvPr/>
          </p:nvSpPr>
          <p:spPr>
            <a:xfrm>
              <a:off x="3481507" y="24195330"/>
              <a:ext cx="7272186" cy="1107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pt-BR" sz="6600" b="1" dirty="0">
                  <a:solidFill>
                    <a:srgbClr val="002060"/>
                  </a:solidFill>
                  <a:latin typeface="Open Sans"/>
                  <a:ea typeface="Open Sans"/>
                  <a:cs typeface="Open Sans"/>
                  <a:sym typeface="Open Sans"/>
                </a:rPr>
                <a:t>OBJETIVOS</a:t>
              </a:r>
              <a:endParaRPr sz="66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" name="Google Shape;107;p2">
              <a:extLst>
                <a:ext uri="{FF2B5EF4-FFF2-40B4-BE49-F238E27FC236}">
                  <a16:creationId xmlns:a16="http://schemas.microsoft.com/office/drawing/2014/main" id="{2974E9C6-35F5-4704-5FCC-35C6510FD11E}"/>
                </a:ext>
              </a:extLst>
            </p:cNvPr>
            <p:cNvSpPr/>
            <p:nvPr/>
          </p:nvSpPr>
          <p:spPr>
            <a:xfrm>
              <a:off x="3527227" y="32556292"/>
              <a:ext cx="12672417" cy="56322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XXXXXXXXXXXXXXXXXXXXXXXXXXXXXXXXXXXXXXXX</a:t>
              </a:r>
              <a:endParaRPr sz="4000" dirty="0"/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XXXXXXXXXXXXXXXXXXXXXXXXXXXXXXXXXXXXXXXX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XXXXXXXXXXXXXXXXXXXXXXXXXXXXXXXXXXXXXXXX</a:t>
              </a: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XXXXXXXXXXXXXXXXXXXXXXXXXXXXXXXXXXXXXXXX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02;p2">
              <a:extLst>
                <a:ext uri="{FF2B5EF4-FFF2-40B4-BE49-F238E27FC236}">
                  <a16:creationId xmlns:a16="http://schemas.microsoft.com/office/drawing/2014/main" id="{23DA2424-68F5-A27C-13BF-5E65BF711E0F}"/>
                </a:ext>
              </a:extLst>
            </p:cNvPr>
            <p:cNvSpPr/>
            <p:nvPr/>
          </p:nvSpPr>
          <p:spPr>
            <a:xfrm>
              <a:off x="3481506" y="31193657"/>
              <a:ext cx="11834693" cy="1107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pt-BR" sz="6600" b="1" dirty="0">
                  <a:solidFill>
                    <a:srgbClr val="002060"/>
                  </a:solidFill>
                  <a:latin typeface="Open Sans"/>
                  <a:ea typeface="Open Sans"/>
                  <a:cs typeface="Open Sans"/>
                  <a:sym typeface="Open Sans"/>
                </a:rPr>
                <a:t>MÉTODO</a:t>
              </a:r>
              <a:endParaRPr sz="66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Google Shape;107;p2">
              <a:extLst>
                <a:ext uri="{FF2B5EF4-FFF2-40B4-BE49-F238E27FC236}">
                  <a16:creationId xmlns:a16="http://schemas.microsoft.com/office/drawing/2014/main" id="{7FB22383-31D3-8779-4572-B89B3C5663AD}"/>
                </a:ext>
              </a:extLst>
            </p:cNvPr>
            <p:cNvSpPr/>
            <p:nvPr/>
          </p:nvSpPr>
          <p:spPr>
            <a:xfrm>
              <a:off x="18370984" y="29342163"/>
              <a:ext cx="10600253" cy="59092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</a:p>
            <a:p>
              <a:r>
                <a:rPr lang="pt-BR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XXXXXXXXXXXXXXXXXXXXXXXXXXXXXXXXXXXXXXX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02;p2">
              <a:extLst>
                <a:ext uri="{FF2B5EF4-FFF2-40B4-BE49-F238E27FC236}">
                  <a16:creationId xmlns:a16="http://schemas.microsoft.com/office/drawing/2014/main" id="{05567859-F7AC-870E-26A0-60ACDF9894CB}"/>
                </a:ext>
              </a:extLst>
            </p:cNvPr>
            <p:cNvSpPr/>
            <p:nvPr/>
          </p:nvSpPr>
          <p:spPr>
            <a:xfrm>
              <a:off x="18325267" y="28258567"/>
              <a:ext cx="7272186" cy="1107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pt-BR" sz="6600" b="1" dirty="0">
                  <a:solidFill>
                    <a:srgbClr val="002060"/>
                  </a:solidFill>
                  <a:latin typeface="Open Sans"/>
                  <a:ea typeface="Open Sans"/>
                  <a:cs typeface="Open Sans"/>
                  <a:sym typeface="Open Sans"/>
                </a:rPr>
                <a:t>CONCLUSÃO</a:t>
              </a:r>
              <a:endParaRPr sz="66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" name="Google Shape;102;p2">
            <a:extLst>
              <a:ext uri="{FF2B5EF4-FFF2-40B4-BE49-F238E27FC236}">
                <a16:creationId xmlns:a16="http://schemas.microsoft.com/office/drawing/2014/main" id="{69E36B2C-D17D-52C3-EDDE-8DC8E6218200}"/>
              </a:ext>
            </a:extLst>
          </p:cNvPr>
          <p:cNvSpPr/>
          <p:nvPr/>
        </p:nvSpPr>
        <p:spPr>
          <a:xfrm>
            <a:off x="18275678" y="16137651"/>
            <a:ext cx="11899522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66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RESULTADOS E DISCUSSÃO</a:t>
            </a:r>
          </a:p>
          <a:p>
            <a:endParaRPr lang="pt-BR" sz="6600"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107;p2">
            <a:extLst>
              <a:ext uri="{FF2B5EF4-FFF2-40B4-BE49-F238E27FC236}">
                <a16:creationId xmlns:a16="http://schemas.microsoft.com/office/drawing/2014/main" id="{1E53EDB1-02A8-29AB-2C61-3D8FD3649AEB}"/>
              </a:ext>
            </a:extLst>
          </p:cNvPr>
          <p:cNvSpPr/>
          <p:nvPr/>
        </p:nvSpPr>
        <p:spPr>
          <a:xfrm>
            <a:off x="18321396" y="36345122"/>
            <a:ext cx="10600253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XXXXXXXXXXXXXXXXXXXXXXXXXXXXXXXXXXXXXXX</a:t>
            </a:r>
            <a:endParaRPr sz="4000" dirty="0"/>
          </a:p>
          <a:p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XXXXXXXXXXXXXXXXXXXXXXXXXXXXXXXXXXXXXXX</a:t>
            </a:r>
            <a:endParaRPr sz="4000" dirty="0"/>
          </a:p>
          <a:p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XXXXXXXXXXXXXXXXXXXXXXXXXXXXXXXXXXXXXXX</a:t>
            </a:r>
            <a:endParaRPr sz="4000" dirty="0"/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02;p2">
            <a:extLst>
              <a:ext uri="{FF2B5EF4-FFF2-40B4-BE49-F238E27FC236}">
                <a16:creationId xmlns:a16="http://schemas.microsoft.com/office/drawing/2014/main" id="{699C82B1-D5D3-1F08-06AB-360F0C5C09F4}"/>
              </a:ext>
            </a:extLst>
          </p:cNvPr>
          <p:cNvSpPr/>
          <p:nvPr/>
        </p:nvSpPr>
        <p:spPr>
          <a:xfrm>
            <a:off x="18275678" y="35198860"/>
            <a:ext cx="14072743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66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REFERÊNCIAS</a:t>
            </a:r>
          </a:p>
        </p:txBody>
      </p:sp>
      <p:sp>
        <p:nvSpPr>
          <p:cNvPr id="16" name="Google Shape;111;p2">
            <a:extLst>
              <a:ext uri="{FF2B5EF4-FFF2-40B4-BE49-F238E27FC236}">
                <a16:creationId xmlns:a16="http://schemas.microsoft.com/office/drawing/2014/main" id="{E4461CB3-6830-63DA-2AC4-F736A3137513}"/>
              </a:ext>
            </a:extLst>
          </p:cNvPr>
          <p:cNvSpPr txBox="1"/>
          <p:nvPr/>
        </p:nvSpPr>
        <p:spPr>
          <a:xfrm>
            <a:off x="6309808" y="11678379"/>
            <a:ext cx="21982804" cy="384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72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TÍTULO DO TRABALHO AQUI </a:t>
            </a:r>
            <a:r>
              <a:rPr lang="pt-BR" sz="72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pt-BR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48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Nome e Sobrenome do orientador</a:t>
            </a:r>
            <a:r>
              <a:rPr lang="pt-BR" sz="48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4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(somente um)/ Instituição de ensino/ E-mail </a:t>
            </a:r>
            <a:r>
              <a:rPr lang="pt-BR" sz="48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Nome e Sobrenome do Estudante 1 </a:t>
            </a:r>
          </a:p>
          <a:p>
            <a:pPr algn="ctr">
              <a:lnSpc>
                <a:spcPct val="90000"/>
              </a:lnSpc>
            </a:pPr>
            <a:r>
              <a:rPr lang="pt-BR" sz="48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Nome e Sobrenome do Estudante 2</a:t>
            </a:r>
          </a:p>
          <a:p>
            <a:pPr algn="ctr">
              <a:lnSpc>
                <a:spcPct val="90000"/>
              </a:lnSpc>
            </a:pPr>
            <a:r>
              <a:rPr lang="pt-BR" sz="4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Eixo Temático: </a:t>
            </a:r>
            <a:r>
              <a:rPr lang="pt-BR" sz="4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Colocar de acordo com os 5 eixos do edital</a:t>
            </a:r>
            <a:endParaRPr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105</Words>
  <Application>Microsoft Macintosh PowerPoint</Application>
  <PresentationFormat>Personalizar</PresentationFormat>
  <Paragraphs>67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11</vt:i4>
      </vt:variant>
      <vt:variant>
        <vt:lpstr>Títulos de slides</vt:lpstr>
      </vt:variant>
      <vt:variant>
        <vt:i4>1</vt:i4>
      </vt:variant>
    </vt:vector>
  </HeadingPairs>
  <TitlesOfParts>
    <vt:vector size="18" baseType="lpstr">
      <vt:lpstr>Arial</vt:lpstr>
      <vt:lpstr>Calibri</vt:lpstr>
      <vt:lpstr>Open Sans</vt:lpstr>
      <vt:lpstr>Symbol</vt:lpstr>
      <vt:lpstr>Times New Roman</vt:lpstr>
      <vt:lpstr>Wingdings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Rodrigo</dc:creator>
  <dc:description/>
  <cp:lastModifiedBy>Marcelo Durans Silva</cp:lastModifiedBy>
  <cp:revision>16</cp:revision>
  <dcterms:created xsi:type="dcterms:W3CDTF">2024-10-22T14:27:27Z</dcterms:created>
  <dcterms:modified xsi:type="dcterms:W3CDTF">2025-06-02T13:06:37Z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Personalizar</vt:lpwstr>
  </property>
  <property fmtid="{D5CDD505-2E9C-101B-9397-08002B2CF9AE}" pid="3" name="Slides">
    <vt:i4>1</vt:i4>
  </property>
</Properties>
</file>