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  <p:sldMasterId id="2147483661" r:id="rId3"/>
    <p:sldMasterId id="2147483662" r:id="rId4"/>
    <p:sldMasterId id="2147483663" r:id="rId5"/>
    <p:sldMasterId id="2147483664" r:id="rId6"/>
    <p:sldMasterId id="2147483665" r:id="rId7"/>
    <p:sldMasterId id="2147483666" r:id="rId8"/>
    <p:sldMasterId id="2147483667" r:id="rId9"/>
    <p:sldMasterId id="2147483668" r:id="rId10"/>
    <p:sldMasterId id="2147483669" r:id="rId11"/>
  </p:sldMasterIdLst>
  <p:notesMasterIdLst>
    <p:notesMasterId r:id="rId13"/>
  </p:notesMasterIdLst>
  <p:sldIdLst>
    <p:sldId id="256" r:id="rId12"/>
  </p:sldIdLst>
  <p:sldSz cx="32399288" cy="43200638"/>
  <p:notesSz cx="7559675" cy="10691813"/>
  <p:embeddedFontLst>
    <p:embeddedFont>
      <p:font typeface="Open Sans" panose="020B060603050402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641"/>
  </p:normalViewPr>
  <p:slideViewPr>
    <p:cSldViewPr snapToGrid="0">
      <p:cViewPr varScale="1">
        <p:scale>
          <a:sx n="23" d="100"/>
          <a:sy n="23" d="100"/>
        </p:scale>
        <p:origin x="4400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font" Target="fonts/font2.fntdata"/><Relationship Id="rId10" Type="http://schemas.openxmlformats.org/officeDocument/2006/relationships/slideMaster" Target="slideMasters/slideMaster10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76475" y="801688"/>
            <a:ext cx="30083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560" cy="150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1619640" y="10108800"/>
            <a:ext cx="29158920" cy="25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560" cy="150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920" cy="25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560" cy="150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0" cy="25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0" cy="25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560" cy="150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blank">
  <p:cSld name="BLANK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560" cy="150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" name="Google Shape;27;p5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560" cy="150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560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560" cy="150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000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000" cy="2505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p13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2430000" y="7070040"/>
            <a:ext cx="27538560" cy="1503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" name="Google Shape;78;p15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9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ftr" idx="11"/>
          </p:nvPr>
        </p:nvSpPr>
        <p:spPr>
          <a:xfrm>
            <a:off x="10732320" y="40040640"/>
            <a:ext cx="1093392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sldNum" idx="12"/>
          </p:nvPr>
        </p:nvSpPr>
        <p:spPr>
          <a:xfrm>
            <a:off x="2288196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4250"/>
              <a:buFont typeface="Calibri"/>
              <a:buNone/>
              <a:defRPr sz="425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27320" y="40040640"/>
            <a:ext cx="7289280" cy="22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85B9EC8-F152-3005-9925-FEAEAA2BC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7" y="-1"/>
            <a:ext cx="32297553" cy="43200639"/>
          </a:xfrm>
          <a:prstGeom prst="rect">
            <a:avLst/>
          </a:prstGeom>
        </p:spPr>
      </p:pic>
      <p:grpSp>
        <p:nvGrpSpPr>
          <p:cNvPr id="113" name="Google Shape;113;p23"/>
          <p:cNvGrpSpPr/>
          <p:nvPr/>
        </p:nvGrpSpPr>
        <p:grpSpPr>
          <a:xfrm>
            <a:off x="3431917" y="16137651"/>
            <a:ext cx="25489731" cy="22050912"/>
            <a:chOff x="3481506" y="16137651"/>
            <a:chExt cx="25489731" cy="22050912"/>
          </a:xfrm>
        </p:grpSpPr>
        <p:sp>
          <p:nvSpPr>
            <p:cNvPr id="114" name="Google Shape;114;p23"/>
            <p:cNvSpPr/>
            <p:nvPr/>
          </p:nvSpPr>
          <p:spPr>
            <a:xfrm>
              <a:off x="3527227" y="17500286"/>
              <a:ext cx="12672417" cy="6647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3"/>
            <p:cNvSpPr/>
            <p:nvPr/>
          </p:nvSpPr>
          <p:spPr>
            <a:xfrm>
              <a:off x="3527227" y="16137651"/>
              <a:ext cx="7272186" cy="11079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6600" b="1">
                  <a:solidFill>
                    <a:srgbClr val="002060"/>
                  </a:solidFill>
                  <a:latin typeface="Open Sans"/>
                  <a:ea typeface="Open Sans"/>
                  <a:cs typeface="Open Sans"/>
                  <a:sym typeface="Open Sans"/>
                </a:rPr>
                <a:t>INTRODUÇÃO</a:t>
              </a:r>
              <a:endParaRPr sz="6600" b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16" name="Google Shape;116;p23"/>
            <p:cNvSpPr/>
            <p:nvPr/>
          </p:nvSpPr>
          <p:spPr>
            <a:xfrm>
              <a:off x="18325267" y="17498953"/>
              <a:ext cx="10600253" cy="12003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3"/>
            <p:cNvSpPr/>
            <p:nvPr/>
          </p:nvSpPr>
          <p:spPr>
            <a:xfrm>
              <a:off x="3527227" y="25557965"/>
              <a:ext cx="12672417" cy="4678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3"/>
            <p:cNvSpPr/>
            <p:nvPr/>
          </p:nvSpPr>
          <p:spPr>
            <a:xfrm>
              <a:off x="3481507" y="24195330"/>
              <a:ext cx="7272186" cy="11079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6600" b="1">
                  <a:solidFill>
                    <a:srgbClr val="002060"/>
                  </a:solidFill>
                  <a:latin typeface="Open Sans"/>
                  <a:ea typeface="Open Sans"/>
                  <a:cs typeface="Open Sans"/>
                  <a:sym typeface="Open Sans"/>
                </a:rPr>
                <a:t>OBJETIVOS</a:t>
              </a:r>
              <a:endParaRPr sz="6600" b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19" name="Google Shape;119;p23"/>
            <p:cNvSpPr/>
            <p:nvPr/>
          </p:nvSpPr>
          <p:spPr>
            <a:xfrm>
              <a:off x="3527227" y="32556292"/>
              <a:ext cx="12672417" cy="563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XXXXXXXXXXXXXXXXXXXXXXXXXXXXXXXXXXXXXXXX</a:t>
              </a:r>
              <a:endParaRPr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XXXXXXXXXXXXXXXXXXXXXXXXXXXXXXXXXXXXXXXX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alibri"/>
                <a:buNone/>
              </a:pPr>
              <a:r>
                <a:rPr lang="pt-BR" sz="4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XXXXXXXXXXXXXXXXXXXXXXXXXXXXXXXXXXXXXXXX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Calibri"/>
                <a:buNone/>
              </a:pPr>
              <a:r>
                <a:rPr lang="pt-BR" sz="4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XXXXXXXXXXXXXXXXXXXXXXXXXXXXXXXXXXXXXXXX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3"/>
            <p:cNvSpPr/>
            <p:nvPr/>
          </p:nvSpPr>
          <p:spPr>
            <a:xfrm>
              <a:off x="3481506" y="31193657"/>
              <a:ext cx="11834693" cy="11079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6600" b="1">
                  <a:solidFill>
                    <a:srgbClr val="002060"/>
                  </a:solidFill>
                  <a:latin typeface="Open Sans"/>
                  <a:ea typeface="Open Sans"/>
                  <a:cs typeface="Open Sans"/>
                  <a:sym typeface="Open Sans"/>
                </a:rPr>
                <a:t>MÉTODO</a:t>
              </a:r>
              <a:endParaRPr sz="6600" b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1" name="Google Shape;121;p23"/>
            <p:cNvSpPr/>
            <p:nvPr/>
          </p:nvSpPr>
          <p:spPr>
            <a:xfrm>
              <a:off x="18370984" y="29342163"/>
              <a:ext cx="10600253" cy="59092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XXXXXXXXXXXXXXXXXXXXXXXXXXXXXXXXXXXXXXX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3"/>
            <p:cNvSpPr/>
            <p:nvPr/>
          </p:nvSpPr>
          <p:spPr>
            <a:xfrm>
              <a:off x="18325267" y="28258567"/>
              <a:ext cx="7272186" cy="11079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6600" b="1">
                  <a:solidFill>
                    <a:srgbClr val="002060"/>
                  </a:solidFill>
                  <a:latin typeface="Open Sans"/>
                  <a:ea typeface="Open Sans"/>
                  <a:cs typeface="Open Sans"/>
                  <a:sym typeface="Open Sans"/>
                </a:rPr>
                <a:t>CONCLUSÃO</a:t>
              </a:r>
              <a:endParaRPr sz="6600" b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23" name="Google Shape;123;p23"/>
          <p:cNvSpPr/>
          <p:nvPr/>
        </p:nvSpPr>
        <p:spPr>
          <a:xfrm>
            <a:off x="18275678" y="16137651"/>
            <a:ext cx="11899522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RESULTADOS E DISCUSSÃO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00" b="1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p23"/>
          <p:cNvSpPr/>
          <p:nvPr/>
        </p:nvSpPr>
        <p:spPr>
          <a:xfrm>
            <a:off x="18321396" y="36345122"/>
            <a:ext cx="10600253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XXXXXXXXXXXXXXXXXXXXXXXXXXXXXXXXXXXXXXX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XXXXXXXXXXXXXXXXXXXXXXXXXXXXXXXXXXXXXXX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XXXXXXXXXXXXXXXXXXXXXXXXXXXXXXXXXXXXXXX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3"/>
          <p:cNvSpPr/>
          <p:nvPr/>
        </p:nvSpPr>
        <p:spPr>
          <a:xfrm>
            <a:off x="18275678" y="35198860"/>
            <a:ext cx="14072743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REFERÊNCIAS</a:t>
            </a:r>
            <a:endParaRPr/>
          </a:p>
        </p:txBody>
      </p:sp>
      <p:sp>
        <p:nvSpPr>
          <p:cNvPr id="126" name="Google Shape;126;p23"/>
          <p:cNvSpPr txBox="1"/>
          <p:nvPr/>
        </p:nvSpPr>
        <p:spPr>
          <a:xfrm>
            <a:off x="6309808" y="11678379"/>
            <a:ext cx="21982804" cy="384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TÍTULO DO TRABALHO AQUI </a:t>
            </a:r>
            <a:r>
              <a:rPr lang="pt-BR" sz="720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br>
              <a:rPr lang="pt-BR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BR" sz="480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Nome e Sobrenome do orientador</a:t>
            </a:r>
            <a:r>
              <a:rPr lang="pt-BR" sz="4800" b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(somente um)/ Instituição de ensino/ E-mail </a:t>
            </a:r>
            <a:r>
              <a:rPr lang="pt-BR" sz="480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Nome e Sobrenome do Estudante 1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Nome e Sobrenome do Estudante 2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Eixo Temático: </a:t>
            </a:r>
            <a:r>
              <a:rPr lang="pt-BR" sz="4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Colocar de acordo com os 5 eixos do edital</a:t>
            </a:r>
            <a:endParaRPr sz="4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Macintosh PowerPoint</Application>
  <PresentationFormat>Personalizar</PresentationFormat>
  <Paragraphs>67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11</vt:i4>
      </vt:variant>
      <vt:variant>
        <vt:lpstr>Títulos de slides</vt:lpstr>
      </vt:variant>
      <vt:variant>
        <vt:i4>1</vt:i4>
      </vt:variant>
    </vt:vector>
  </HeadingPairs>
  <TitlesOfParts>
    <vt:vector size="16" baseType="lpstr">
      <vt:lpstr>Times New Roman</vt:lpstr>
      <vt:lpstr>Open Sans</vt:lpstr>
      <vt:lpstr>Arial</vt:lpstr>
      <vt:lpstr>Calibri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Marcelo Durans Silva</cp:lastModifiedBy>
  <cp:revision>1</cp:revision>
  <dcterms:modified xsi:type="dcterms:W3CDTF">2026-08-04T19:56:53Z</dcterms:modified>
</cp:coreProperties>
</file>